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sldIdLst>
    <p:sldId id="256" r:id="rId5"/>
    <p:sldId id="280" r:id="rId6"/>
    <p:sldId id="294" r:id="rId7"/>
    <p:sldId id="304" r:id="rId8"/>
    <p:sldId id="305" r:id="rId9"/>
    <p:sldId id="306" r:id="rId10"/>
    <p:sldId id="307" r:id="rId11"/>
    <p:sldId id="308" r:id="rId12"/>
    <p:sldId id="309" r:id="rId13"/>
    <p:sldId id="31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63101C-7992-498C-B539-E2AC3B60B201}" v="2" dt="2022-09-28T14:42:51.6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E9EEE-16ED-4176-B32B-5AB272ABC3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C40F01-B648-46AB-9E5B-18067C2E04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A3118A-983C-4BAB-A2F5-F241AF813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13612-C528-4317-81AF-FF4A87278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4E5F64-03B8-4684-BD50-660EC9D3A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705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F275A-987F-4EB6-A02A-0F0B8350D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EABF2B-AEBA-4F1F-BD9C-1FAC356CC7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3A9D9E-F4D3-4F95-A71F-9FA31CBAB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0BFFA-6385-42DE-BC39-BADAE3955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B3FC63-CD2A-43FC-849B-2384A09A6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530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A982B9-263E-4D5E-B6F5-C8C6D7DBDA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4915C8-B3EF-48AE-92A3-4F945016D6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4A600-AEDA-4D25-AA64-549A1B2D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D1FE4-F416-4606-A61E-0E45A90A3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5BFB76-0582-4C73-8D0D-370BEE622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49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DC6E3-6B76-4F2D-97CC-E8B925356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B720C-0417-4857-96DB-ABBD0B122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24CDB-185C-4254-8ED4-E5C2086EB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DD368-6DBC-45CB-80C8-97060A180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59FE74-6212-4D92-9932-D66EF8921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595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71F78-E800-43B6-A288-9CBD21FF9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8E8258-7259-466A-B848-0A7BDF6962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2AE53-1AE6-4515-9E7C-4DF370399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55D63-C6EE-4D5C-B7A9-95A1E6D18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463A6C-0F5A-4140-86D7-CEA5DA9D2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878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1452A-1AAC-41B7-9698-E4A536710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0F0C6-2ABB-45B6-AE72-F4B46AEA5C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96BF74-B5B0-48C9-8830-CBA5FA0ABE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28EC25-05AD-42BA-9E6F-CB3323076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912A1E-D315-4BA7-ABB2-E712C20C9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F485FA-A2AC-49CA-9A83-C92CE36BA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297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8BFD-420B-47B1-A399-28337F7FE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B09AA-FB5C-43B5-B943-D56018E7A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5D0E27-DA14-405A-9146-FD721CFD90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E33A21-3231-4570-9504-DEB8F01983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2927E2-FB38-41BF-B8D6-2EF618DE3E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20403D-0D2B-4F1F-9759-5D2C6F2EF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D5D7F8-7B2A-42B7-9364-8B44FD6A5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33F565-160A-49C2-AAC3-B286AF284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802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07B34-953F-46E2-9212-9C7904F30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7FD579-8E3D-4694-B59F-C72342EC3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071574-27F1-4B7A-BAE3-2B6FCEC99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D8E433-95CB-4471-BE93-57D289ED6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9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CB81F0-4DBF-48CB-B4EB-04051F473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C5B585-6DE1-4A09-91B3-11A8D113D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02F36D-2A84-4C8A-A101-3B1447C19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616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E10F9-CB47-4046-B486-183E7B046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3C747-7154-4E65-B288-C0F5444BC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D75969-9787-45FF-B02B-BD60FEF5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74412-3327-4562-A9B1-E3CD35962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D53315-3633-4ECA-B2A4-A1F648A35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E8B3A6-1D67-450F-91D0-7BE4DC5E4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805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B7C49-0AF4-4BCA-BD58-5CF270B44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234198-316F-4B5C-A8F3-7DA172AC0D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B99583-D413-498F-8CDE-5451E602FB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9C6A98-151E-46AB-88EA-1F904395D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1FD373-EEFF-4D93-BEDB-FAB398098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1684BC-6EA4-40C1-BAC2-53CBBBBA8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887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506709-0A5C-4421-BC1B-068DA5C42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DC4133-F497-49A1-A726-5A366B7E1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E213B9-C0F7-45D3-BD6C-98FC6F2D47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24534-9969-4CB2-9ABD-C21CB6C0DCA9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F9C1C-9F3E-47F1-B393-DFDEC0F473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9B7061-2E1E-4D31-A140-9F1497C08B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785E3-51D0-49B5-A3F2-7F4742E74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83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1524000" y="1785144"/>
            <a:ext cx="9144000" cy="3649662"/>
          </a:xfrm>
        </p:spPr>
        <p:txBody>
          <a:bodyPr>
            <a:normAutofit fontScale="90000"/>
          </a:bodyPr>
          <a:lstStyle/>
          <a:p>
            <a:r>
              <a:rPr lang="en-US" sz="53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N5 Sociology</a:t>
            </a: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9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1: Human society</a:t>
            </a:r>
            <a:b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9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 1: Introduction</a:t>
            </a:r>
            <a:br>
              <a:rPr lang="en-US" sz="2000" dirty="0"/>
            </a:br>
            <a:b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second part of the assessment is the assignment.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worth 30 marks (30% of the total mark).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assignment has two stages: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 of evidence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endParaRPr lang="en-GB" sz="5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Candidates complete the assignment and hand it in by a due date on a template provided by SQA.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Assessment (continued)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843876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course consists of three sections: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endParaRPr lang="en-GB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en-GB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</a:t>
            </a:r>
          </a:p>
          <a:p>
            <a:pPr marL="457200" indent="-4572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en-GB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Culture and identity</a:t>
            </a:r>
          </a:p>
          <a:p>
            <a:pPr marL="457200" indent="-4572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en-GB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issues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5 Sociology course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92554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look at: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sense and sociological approaches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methods, qualitative and quantitative data, and structural and action perspectives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main features of the common sense approach to understanding human society, the main features of the sociological approach to understanding human society, and the differences between the two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441447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look at: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main features, advantages and disadvantages of three quantitative methods: questionnaires, official statistics, structured interviews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main features, advantages and disadvantages of three qualitative methods: participant observation, non-participant observation, unstructured interviews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basic features of the structural and action perspectives, including describing two differences between the structural and action perspectives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different ways in which these perspectives explain relationships among individuals, groups and institutions in society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society (continued)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339292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look at: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culture, subculture, identity and diversity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basic process of socialisation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socialisation; secondary socialisation; agents of socialisation; rules, norms and values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Culture and identity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150235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Learners should: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sociological theories and research evidence to explain social issues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explain the role of research evidence in sociology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 and explain two social issues, one of which must be differential achievement in education relating to class, gender and ethnicity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two sociological theories, one of which must be a structural theory, when explaining social issues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issues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072262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Learners should: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 to research evidence when explaining social issues. For the social issue of differential achievement in education, this must include:</a:t>
            </a:r>
          </a:p>
          <a:p>
            <a:pPr marL="355600" indent="365125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—"/>
              <a:tabLst>
                <a:tab pos="720725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Rosenthal R and Jacobson L, </a:t>
            </a:r>
            <a:r>
              <a:rPr lang="en-GB" sz="2200" i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Pygmalion in the Classroom</a:t>
            </a: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New York, Holt, 	Rinehart and Winston, 1968.</a:t>
            </a:r>
          </a:p>
          <a:p>
            <a:pPr marL="355600" indent="365125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—"/>
              <a:tabLst>
                <a:tab pos="720725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Kingdon G and Cassen R, </a:t>
            </a:r>
            <a:r>
              <a:rPr lang="en-GB" sz="2200" i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Understanding Low Achievement in English 	Schools</a:t>
            </a: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London School of Economics, 2007.</a:t>
            </a:r>
          </a:p>
          <a:p>
            <a:pPr marL="355600" indent="365125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—"/>
              <a:tabLst>
                <a:tab pos="803275" algn="l"/>
              </a:tabLst>
            </a:pPr>
            <a:endParaRPr lang="en-GB" sz="24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355600" algn="l"/>
              </a:tabLst>
            </a:pPr>
            <a:endParaRPr lang="en-GB" sz="22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issues (continued)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68282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Learners should: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 and explain a second social issue of choice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 and explain issues of inequality in terms of class, gender and ethnicity in relation to this social issue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two sociological theories to explain the social issue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apply two pieces of research evidence to support explanations for this social issue</a:t>
            </a:r>
          </a:p>
          <a:p>
            <a:pPr marL="35560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803275" algn="l"/>
              </a:tabLst>
            </a:pPr>
            <a:endParaRPr lang="en-GB" sz="24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355600" algn="l"/>
              </a:tabLst>
            </a:pPr>
            <a:endParaRPr lang="en-GB" sz="22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issues (continued)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025657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"/>
          <p:cNvSpPr>
            <a:spLocks noGrp="1"/>
          </p:cNvSpPr>
          <p:nvPr>
            <p:ph idx="1"/>
          </p:nvPr>
        </p:nvSpPr>
        <p:spPr>
          <a:xfrm>
            <a:off x="838200" y="179101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assessment for this course is in two parts: a question paper and an assignment.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question paper is worth 70 marks (70% of the total mark). 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question paper has three sections: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1: Human society (30 marks)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2: Culture and identity (20 marks)</a:t>
            </a:r>
          </a:p>
          <a:p>
            <a:pPr marL="342000" indent="-34200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"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3: Social issues (20 marks)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endParaRPr lang="en-GB" sz="5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228600" algn="l"/>
              </a:tabLst>
            </a:pPr>
            <a:r>
              <a:rPr lang="en-GB" sz="2200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Learners have two hours to complete the paper.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  <a:tabLst>
                <a:tab pos="355600" algn="l"/>
              </a:tabLst>
            </a:pPr>
            <a:endParaRPr lang="en-GB" sz="2200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CE7C39F-8CD5-9616-328C-E3D020FB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Assessment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88270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C35F8839F1694CBAA15DA077CF73B4" ma:contentTypeVersion="2" ma:contentTypeDescription="Create a new document." ma:contentTypeScope="" ma:versionID="b04f8247a3ab994aa50b9c2267ccf6b5">
  <xsd:schema xmlns:xsd="http://www.w3.org/2001/XMLSchema" xmlns:xs="http://www.w3.org/2001/XMLSchema" xmlns:p="http://schemas.microsoft.com/office/2006/metadata/properties" xmlns:ns2="27092433-eb9f-4e3e-88ce-5aac04551450" targetNamespace="http://schemas.microsoft.com/office/2006/metadata/properties" ma:root="true" ma:fieldsID="dbfbb75fc207af44c41022587ffe4424" ns2:_="">
    <xsd:import namespace="27092433-eb9f-4e3e-88ce-5aac0455145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092433-eb9f-4e3e-88ce-5aac045514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8C6EEB1-5C85-4086-A555-4FCFFE349C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E845525-E2F7-4E67-999F-D8855348DD58}"/>
</file>

<file path=customXml/itemProps3.xml><?xml version="1.0" encoding="utf-8"?>
<ds:datastoreItem xmlns:ds="http://schemas.openxmlformats.org/officeDocument/2006/customXml" ds:itemID="{BF3C9ADC-6E18-44A2-A1CC-5254997FE99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539</Words>
  <Application>Microsoft Office PowerPoint</Application>
  <PresentationFormat>Widescreen</PresentationFormat>
  <Paragraphs>57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N5 Sociology  Section 1: Human society  Lesson 1: Introduction  </vt:lpstr>
      <vt:lpstr>National 5 Sociology course</vt:lpstr>
      <vt:lpstr>Human society</vt:lpstr>
      <vt:lpstr>Human society (continued)</vt:lpstr>
      <vt:lpstr>Culture and identity </vt:lpstr>
      <vt:lpstr>Social issues </vt:lpstr>
      <vt:lpstr>Social issues (continued) </vt:lpstr>
      <vt:lpstr>Social issues (continued) </vt:lpstr>
      <vt:lpstr>Assessment</vt:lpstr>
      <vt:lpstr>Assessment (continued)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Higher Sociology Human Society Lesson 10 The research process in sociology</dc:title>
  <dc:creator/>
  <cp:lastModifiedBy/>
  <cp:revision>1</cp:revision>
  <dcterms:created xsi:type="dcterms:W3CDTF">2022-08-16T13:49:08Z</dcterms:created>
  <dcterms:modified xsi:type="dcterms:W3CDTF">2022-09-28T14:43:00Z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0x010100B7C35F8839F1694CBAA15DA077CF73B4</vt:lpwstr>
  </property>
</Properties>
</file>