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323" r:id="rId6"/>
    <p:sldId id="334"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6FB366-5EC8-49FF-8657-EF32A5DCF64D}" v="1" dt="2022-09-28T15:48:26.238"/>
    <p1510:client id="{A8B01217-CB0F-437F-8491-BAB3F9881FA9}" v="75" dt="2022-09-28T15:06:38.1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96802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N5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6: Relationships among individuals, groups and institutions in society</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Institutions in society are influential and help to shape the lives of individuals.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For some within the structural perspective, the institutions are controlled by groups with power in society. These groups therefore help control the lives of others using the institutions. For example, Marxists believe that the ruling class controls the institutions in society to help control the working class.</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 some structural theories, such as functionalism, the influence of the institutions on the lives of individuals is viewed as being beneficial to all.</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Structural perspective view </a:t>
            </a:r>
            <a:endParaRPr lang="en-GB" sz="3200" dirty="0"/>
          </a:p>
        </p:txBody>
      </p:sp>
    </p:spTree>
    <p:extLst>
      <p:ext uri="{BB962C8B-B14F-4D97-AF65-F5344CB8AC3E}">
        <p14:creationId xmlns:p14="http://schemas.microsoft.com/office/powerpoint/2010/main" val="1762059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Individuals and small groups are the prime influencers in society, and human agency shapes institutions. For example, symbolic interactionism believes that it is the exchange of symbols between people that helps to shape human society and therefore the institutions, which are created by people.</a:t>
            </a: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Action perspective view</a:t>
            </a:r>
            <a:endParaRPr lang="en-GB" sz="3200" dirty="0"/>
          </a:p>
        </p:txBody>
      </p:sp>
    </p:spTree>
    <p:extLst>
      <p:ext uri="{BB962C8B-B14F-4D97-AF65-F5344CB8AC3E}">
        <p14:creationId xmlns:p14="http://schemas.microsoft.com/office/powerpoint/2010/main" val="24834962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C35F8839F1694CBAA15DA077CF73B4" ma:contentTypeVersion="2" ma:contentTypeDescription="Create a new document." ma:contentTypeScope="" ma:versionID="b04f8247a3ab994aa50b9c2267ccf6b5">
  <xsd:schema xmlns:xsd="http://www.w3.org/2001/XMLSchema" xmlns:xs="http://www.w3.org/2001/XMLSchema" xmlns:p="http://schemas.microsoft.com/office/2006/metadata/properties" xmlns:ns2="27092433-eb9f-4e3e-88ce-5aac04551450" targetNamespace="http://schemas.microsoft.com/office/2006/metadata/properties" ma:root="true" ma:fieldsID="dbfbb75fc207af44c41022587ffe4424" ns2:_="">
    <xsd:import namespace="27092433-eb9f-4e3e-88ce-5aac0455145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92433-eb9f-4e3e-88ce-5aac045514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8AC4BA5-6DE6-42B1-B54C-A1D9EE80158B}"/>
</file>

<file path=customXml/itemProps2.xml><?xml version="1.0" encoding="utf-8"?>
<ds:datastoreItem xmlns:ds="http://schemas.openxmlformats.org/officeDocument/2006/customXml" ds:itemID="{18C6EEB1-5C85-4086-A555-4FCFFE349C25}">
  <ds:schemaRefs>
    <ds:schemaRef ds:uri="http://schemas.microsoft.com/sharepoint/v3/contenttype/forms"/>
  </ds:schemaRefs>
</ds:datastoreItem>
</file>

<file path=customXml/itemProps3.xml><?xml version="1.0" encoding="utf-8"?>
<ds:datastoreItem xmlns:ds="http://schemas.openxmlformats.org/officeDocument/2006/customXml" ds:itemID="{BF3C9ADC-6E18-44A2-A1CC-5254997FE99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173</Words>
  <Application>Microsoft Office PowerPoint</Application>
  <PresentationFormat>Widescreen</PresentationFormat>
  <Paragraphs>7</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N5 Sociology  Section 1: Human society  Lesson 6: Relationships among individuals, groups and institutions in society  </vt:lpstr>
      <vt:lpstr>Structural perspective view </vt:lpstr>
      <vt:lpstr>Action perspective 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10 The research process in sociology</dc:title>
  <dc:creator/>
  <cp:lastModifiedBy/>
  <cp:revision>1</cp:revision>
  <dcterms:created xsi:type="dcterms:W3CDTF">2022-08-16T13:49:08Z</dcterms:created>
  <dcterms:modified xsi:type="dcterms:W3CDTF">2022-09-28T15:58:05Z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0x010100B7C35F8839F1694CBAA15DA077CF73B4</vt:lpwstr>
  </property>
</Properties>
</file>