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23" r:id="rId7"/>
    <p:sldId id="324" r:id="rId8"/>
    <p:sldId id="325" r:id="rId9"/>
    <p:sldId id="326" r:id="rId10"/>
    <p:sldId id="327" r:id="rId11"/>
    <p:sldId id="328" r:id="rId12"/>
    <p:sldId id="329" r:id="rId13"/>
    <p:sldId id="330" r:id="rId14"/>
    <p:sldId id="331" r:id="rId15"/>
    <p:sldId id="33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4: Qualitative research methods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These are one-to-one interviews where, rather than a rigid set of questions, the interviewer has an outline of the areas they wish to cover.</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Questions are open-ended and invite the interviewee to elaborate on their answers.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Interviews tend to be long and in-depth.</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Unstructured interviews: features</a:t>
            </a:r>
            <a:endParaRPr lang="en-GB" sz="3200" dirty="0"/>
          </a:p>
        </p:txBody>
      </p:sp>
    </p:spTree>
    <p:extLst>
      <p:ext uri="{BB962C8B-B14F-4D97-AF65-F5344CB8AC3E}">
        <p14:creationId xmlns:p14="http://schemas.microsoft.com/office/powerpoint/2010/main" val="66390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Freer responses — the interviewee is likely to be put at ease by being in a position to express what they want to say, rather than being restricted by set or closed questions. This increases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richer data — when the interviewee can go into greater depth and the interviewer can ask different questions based on how the conversation is going, the data obtained can be ‘richer’. This also increases validity.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greater depth — the researcher can obtain expert knowledge and opinion through this method, as those with experience of the subject matter can be asked searching questions and have time to explore the subject matter in their answers.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Unstructured interviews: advantages</a:t>
            </a:r>
            <a:endParaRPr lang="en-GB" sz="3200" dirty="0"/>
          </a:p>
        </p:txBody>
      </p:sp>
    </p:spTree>
    <p:extLst>
      <p:ext uri="{BB962C8B-B14F-4D97-AF65-F5344CB8AC3E}">
        <p14:creationId xmlns:p14="http://schemas.microsoft.com/office/powerpoint/2010/main" val="4143351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Time-consuming — this limits the number of interviews that can be carried out, which means a smaller sample size.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Low reliability — each interview is effectively unique, with different interviewers asking different questions of different people as the conversation evolves, so they are almost impossible to replicate.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a:solidFill>
                  <a:srgbClr val="1F497D"/>
                </a:solidFill>
                <a:latin typeface="Arial" panose="020B0604020202020204" pitchFamily="34" charset="0"/>
                <a:cs typeface="Arial" panose="020B0604020202020204" pitchFamily="34" charset="0"/>
              </a:rPr>
              <a:t>Ethical </a:t>
            </a:r>
            <a:r>
              <a:rPr lang="en-GB" sz="2200" dirty="0">
                <a:solidFill>
                  <a:srgbClr val="1F497D"/>
                </a:solidFill>
                <a:latin typeface="Arial" panose="020B0604020202020204" pitchFamily="34" charset="0"/>
                <a:cs typeface="Arial" panose="020B0604020202020204" pitchFamily="34" charset="0"/>
              </a:rPr>
              <a:t>considerations — there can be ethical issues involved with unstructured interviews as they are often based on personal experience and opinion. It may be hard for the interviewee to avoid answering sensitive questions or subjects they don’t want to talk about.</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Unstructured interviews: disadvantages</a:t>
            </a:r>
            <a:endParaRPr lang="en-GB" sz="3200" dirty="0"/>
          </a:p>
        </p:txBody>
      </p:sp>
    </p:spTree>
    <p:extLst>
      <p:ext uri="{BB962C8B-B14F-4D97-AF65-F5344CB8AC3E}">
        <p14:creationId xmlns:p14="http://schemas.microsoft.com/office/powerpoint/2010/main" val="4231769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involves the gathering and analysis of data that is less quantifiable and more subjective; this means it tends to deal with opinionated or observational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usually involves individuals or small groups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does not usually allow statistical analysis, and depends on how the obtained data is interpreted</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Qualitative research: features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Many research methods that tend to produce qualitative data, such as participant or non-participant observation, can be carried out overtly or covertly.</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Overt research is carried out on subjects who are aware that they are being observed.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Covert research is carried out on subjects who are unaware that they are being observed.</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There are validity and ethical considerations in both of these.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Qualitative research: overt and covert</a:t>
            </a:r>
            <a:endParaRPr lang="en-GB" sz="3200" dirty="0"/>
          </a:p>
        </p:txBody>
      </p:sp>
    </p:spTree>
    <p:extLst>
      <p:ext uri="{BB962C8B-B14F-4D97-AF65-F5344CB8AC3E}">
        <p14:creationId xmlns:p14="http://schemas.microsoft.com/office/powerpoint/2010/main" val="1762059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effectively becomes part of the subject group.</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receives a first-hand experience of the group’s actions and conversations.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Research can be carried out overtly or covertly.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Participant observation: features</a:t>
            </a:r>
            <a:endParaRPr lang="en-GB" sz="3200" dirty="0"/>
          </a:p>
        </p:txBody>
      </p:sp>
    </p:spTree>
    <p:extLst>
      <p:ext uri="{BB962C8B-B14F-4D97-AF65-F5344CB8AC3E}">
        <p14:creationId xmlns:p14="http://schemas.microsoft.com/office/powerpoint/2010/main" val="293126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High degree of validity — the researcher is present and can experience what the subject group experiences.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Confidence — the researcher can gain the subject group’s trust by being part of it.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to be more ethical — if overt, then there is a good degree of ethical robustness.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even higher validity — if covert, then the validity is higher as the subject group should act without being concerned that they are being observed.</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Participant observation: advantages</a:t>
            </a:r>
            <a:endParaRPr lang="en-GB" sz="3200" dirty="0"/>
          </a:p>
        </p:txBody>
      </p:sp>
    </p:spTree>
    <p:extLst>
      <p:ext uri="{BB962C8B-B14F-4D97-AF65-F5344CB8AC3E}">
        <p14:creationId xmlns:p14="http://schemas.microsoft.com/office/powerpoint/2010/main" val="2197627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 consuming — the researcher must be present and much of the group activity may not be directly relevant to the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Unreliable — it is difficult to replicate the researcher’s observations, and therefore has an incredibly low degree of reliability.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low validity — if overt, then the researcher’s presence can affect results due to the Hawthorne effect or because subjects are wary or showing off. This affects validity.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Ethical and safety concerns — if covert, there are profound ethical and safety considerations for a researcher joining a group under false pretences and potentially being involved in unwelcome or criminal group activity.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Participant observation: disadvantages</a:t>
            </a:r>
            <a:endParaRPr lang="en-GB" sz="3200" dirty="0"/>
          </a:p>
        </p:txBody>
      </p:sp>
    </p:spTree>
    <p:extLst>
      <p:ext uri="{BB962C8B-B14F-4D97-AF65-F5344CB8AC3E}">
        <p14:creationId xmlns:p14="http://schemas.microsoft.com/office/powerpoint/2010/main" val="2454488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observes and notes the subject group’s actions.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The researcher receives a first-hand experience of the subject group’s actions and conversations.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Research can be overt or covert.</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Non-participant observation: features</a:t>
            </a:r>
            <a:endParaRPr lang="en-GB" sz="3200" dirty="0"/>
          </a:p>
        </p:txBody>
      </p:sp>
    </p:spTree>
    <p:extLst>
      <p:ext uri="{BB962C8B-B14F-4D97-AF65-F5344CB8AC3E}">
        <p14:creationId xmlns:p14="http://schemas.microsoft.com/office/powerpoint/2010/main" val="133663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High degree of validity — the researcher is directly observing the subject group and can see and hear what they are experiencing.</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Easier to document — the researcher can take notes or record the subject group as they are not part of it.</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to be more ethical — if overt, then there is good degree of ethical robustness.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even higher validity — if covert, then the validity is higher, as the subject group should act without being concerned that they are being observed.</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Non-participant observation: advantages</a:t>
            </a:r>
            <a:endParaRPr lang="en-GB" sz="3200" dirty="0"/>
          </a:p>
        </p:txBody>
      </p:sp>
    </p:spTree>
    <p:extLst>
      <p:ext uri="{BB962C8B-B14F-4D97-AF65-F5344CB8AC3E}">
        <p14:creationId xmlns:p14="http://schemas.microsoft.com/office/powerpoint/2010/main" val="1955215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 consuming — the researcher must be present and much of the subject group activity may not be directly relevant to the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Low degree of reliability — it is difficult to replicate the researcher’s observations.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change in behaviour — if overt, the subject group’s behaviour can change if they know they are being observed, due to the Hawthorne effect or because they are wary or showing off. This affects validity.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Ethical considerations — if covert, there are profound ethical considerations for a researcher observing a subject group without their knowledge or consent.</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Non-participant observation: disadvantages</a:t>
            </a:r>
            <a:endParaRPr lang="en-GB" sz="3200" dirty="0"/>
          </a:p>
        </p:txBody>
      </p:sp>
    </p:spTree>
    <p:extLst>
      <p:ext uri="{BB962C8B-B14F-4D97-AF65-F5344CB8AC3E}">
        <p14:creationId xmlns:p14="http://schemas.microsoft.com/office/powerpoint/2010/main" val="26855281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4EDD953-6294-463E-AF91-197EDD50EDC2}"/>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899</Words>
  <Application>Microsoft Office PowerPoint</Application>
  <PresentationFormat>Widescreen</PresentationFormat>
  <Paragraphs>50</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N5 Sociology  Section 1: Human society  Lesson 4: Qualitative research methods  </vt:lpstr>
      <vt:lpstr>Qualitative research: features</vt:lpstr>
      <vt:lpstr>Qualitative research: overt and covert</vt:lpstr>
      <vt:lpstr>Participant observation: features</vt:lpstr>
      <vt:lpstr>Participant observation: advantages</vt:lpstr>
      <vt:lpstr>Participant observation: disadvantages</vt:lpstr>
      <vt:lpstr>Non-participant observation: features</vt:lpstr>
      <vt:lpstr>Non-participant observation: advantages</vt:lpstr>
      <vt:lpstr>Non-participant observation: disadvantages</vt:lpstr>
      <vt:lpstr>Unstructured interviews: features</vt:lpstr>
      <vt:lpstr>Unstructured interviews: advantages</vt:lpstr>
      <vt:lpstr>Unstructured interviews: disadvantages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2022-09-28T15:43:49Z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