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sldIdLst>
    <p:sldId id="256" r:id="rId5"/>
    <p:sldId id="280" r:id="rId6"/>
    <p:sldId id="323" r:id="rId7"/>
    <p:sldId id="33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6FB366-5EC8-49FF-8657-EF32A5DCF64D}" v="1" dt="2022-09-28T15:48:26.238"/>
    <p1510:client id="{A8B01217-CB0F-437F-8491-BAB3F9881FA9}" v="75" dt="2022-09-28T15:06:38.1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660"/>
  </p:normalViewPr>
  <p:slideViewPr>
    <p:cSldViewPr snapToGrid="0">
      <p:cViewPr varScale="1">
        <p:scale>
          <a:sx n="63" d="100"/>
          <a:sy n="63" d="100"/>
        </p:scale>
        <p:origin x="732"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N5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1: Human society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5: Structural and action perspectives</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2766219"/>
            <a:ext cx="10515600" cy="3170239"/>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Three features of the structural perspective: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starts with society as a whole and then analyses specific social institutions, social structures and social groups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structuralists are interested in trends, structures and social forces, so they are more likely to use research methods which tend to generate quantitative, statistical data</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interested in social structures and can be considered ‘macro’ sociology</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1440656"/>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Structural perspective: features</a:t>
            </a:r>
            <a:endParaRPr lang="en-GB" sz="3200" dirty="0"/>
          </a:p>
        </p:txBody>
      </p:sp>
      <p:sp>
        <p:nvSpPr>
          <p:cNvPr id="2" name="Content Placeholder">
            <a:extLst>
              <a:ext uri="{FF2B5EF4-FFF2-40B4-BE49-F238E27FC236}">
                <a16:creationId xmlns:a16="http://schemas.microsoft.com/office/drawing/2014/main" id="{9DB495F6-29B3-7805-D11F-97320C9DE028}"/>
              </a:ext>
            </a:extLst>
          </p:cNvPr>
          <p:cNvSpPr txBox="1">
            <a:spLocks/>
          </p:cNvSpPr>
          <p:nvPr/>
        </p:nvSpPr>
        <p:spPr>
          <a:xfrm>
            <a:off x="838200" y="620553"/>
            <a:ext cx="10515600" cy="82010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1200"/>
              </a:spcBef>
              <a:spcAft>
                <a:spcPts val="300"/>
              </a:spcAft>
              <a:buFont typeface="Arial" panose="020B0604020202020204" pitchFamily="34" charset="0"/>
              <a:buNone/>
              <a:tabLst>
                <a:tab pos="228600" algn="l"/>
              </a:tabLst>
            </a:pPr>
            <a:r>
              <a:rPr lang="en-GB" sz="2200">
                <a:solidFill>
                  <a:srgbClr val="1F497D"/>
                </a:solidFill>
                <a:latin typeface="Arial" panose="020B0604020202020204" pitchFamily="34" charset="0"/>
                <a:cs typeface="Arial" panose="020B0604020202020204" pitchFamily="34" charset="0"/>
              </a:rPr>
              <a:t>Within sociology, there is a divide between two broad sets of theories: the structural perspective and the action perspective.</a:t>
            </a:r>
            <a:endParaRPr lang="en-GB" sz="2200"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5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Three features of the action perspective: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starts with individuals and groups as a whole and believes that communication, language and shared understanding are crucially important</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interested in meaning, processes and interactions; its research methods tend to generate qualitative data</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gives more emphasis to the role of human agency and is considered part of ‘micro’ sociology</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Action perspective: features</a:t>
            </a:r>
            <a:endParaRPr lang="en-GB" sz="3200" dirty="0"/>
          </a:p>
        </p:txBody>
      </p:sp>
    </p:spTree>
    <p:extLst>
      <p:ext uri="{BB962C8B-B14F-4D97-AF65-F5344CB8AC3E}">
        <p14:creationId xmlns:p14="http://schemas.microsoft.com/office/powerpoint/2010/main" val="1762059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2045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structural perspective views society from the top down, whereas the action perspective views society from the bottom up. This is because the structural perspective is more concerned with large social structures whereas the action perspective looks more at individual and small group interaction.</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structural perspective looks at the way in which the lives and outcomes of individuals are shaped by structures in society.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 action perspective looks at the ways in which individual human agency shapes both lives and structures.</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Differences between the structural and action perspectives</a:t>
            </a:r>
            <a:endParaRPr lang="en-GB" sz="3200" dirty="0"/>
          </a:p>
        </p:txBody>
      </p:sp>
    </p:spTree>
    <p:extLst>
      <p:ext uri="{BB962C8B-B14F-4D97-AF65-F5344CB8AC3E}">
        <p14:creationId xmlns:p14="http://schemas.microsoft.com/office/powerpoint/2010/main" val="12806653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7C35F8839F1694CBAA15DA077CF73B4" ma:contentTypeVersion="2" ma:contentTypeDescription="Create a new document." ma:contentTypeScope="" ma:versionID="b04f8247a3ab994aa50b9c2267ccf6b5">
  <xsd:schema xmlns:xsd="http://www.w3.org/2001/XMLSchema" xmlns:xs="http://www.w3.org/2001/XMLSchema" xmlns:p="http://schemas.microsoft.com/office/2006/metadata/properties" xmlns:ns2="27092433-eb9f-4e3e-88ce-5aac04551450" targetNamespace="http://schemas.microsoft.com/office/2006/metadata/properties" ma:root="true" ma:fieldsID="dbfbb75fc207af44c41022587ffe4424" ns2:_="">
    <xsd:import namespace="27092433-eb9f-4e3e-88ce-5aac04551450"/>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092433-eb9f-4e3e-88ce-5aac0455145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8C6EEB1-5C85-4086-A555-4FCFFE349C25}">
  <ds:schemaRefs>
    <ds:schemaRef ds:uri="http://schemas.microsoft.com/sharepoint/v3/contenttype/forms"/>
  </ds:schemaRefs>
</ds:datastoreItem>
</file>

<file path=customXml/itemProps2.xml><?xml version="1.0" encoding="utf-8"?>
<ds:datastoreItem xmlns:ds="http://schemas.openxmlformats.org/officeDocument/2006/customXml" ds:itemID="{94D64EC6-D1E1-41D8-AAFF-B4CDF826C4FE}"/>
</file>

<file path=customXml/itemProps3.xml><?xml version="1.0" encoding="utf-8"?>
<ds:datastoreItem xmlns:ds="http://schemas.openxmlformats.org/officeDocument/2006/customXml" ds:itemID="{BF3C9ADC-6E18-44A2-A1CC-5254997FE99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270</Words>
  <Application>Microsoft Office PowerPoint</Application>
  <PresentationFormat>Widescreen</PresentationFormat>
  <Paragraphs>16</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Wingdings</vt:lpstr>
      <vt:lpstr>Office Theme</vt:lpstr>
      <vt:lpstr>N5 Sociology  Section 1: Human society  Lesson 5: Structural and action perspectives  </vt:lpstr>
      <vt:lpstr>Structural perspective: features</vt:lpstr>
      <vt:lpstr>Action perspective: features</vt:lpstr>
      <vt:lpstr>Differences between the structural and action perspectives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10 The research process in sociology</dc:title>
  <dc:creator/>
  <cp:lastModifiedBy/>
  <cp:revision>1</cp:revision>
  <dcterms:created xsi:type="dcterms:W3CDTF">2022-08-16T13:49:08Z</dcterms:created>
  <dcterms:modified xsi:type="dcterms:W3CDTF">2022-09-28T15:51:34Z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0x010100B7C35F8839F1694CBAA15DA077CF73B4</vt:lpwstr>
  </property>
</Properties>
</file>